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63" r:id="rId5"/>
    <p:sldId id="261" r:id="rId6"/>
    <p:sldId id="264" r:id="rId7"/>
    <p:sldId id="260" r:id="rId8"/>
    <p:sldId id="265" r:id="rId9"/>
    <p:sldId id="259" r:id="rId10"/>
    <p:sldId id="266" r:id="rId11"/>
    <p:sldId id="262" r:id="rId12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7" y="-4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651" y="-91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FBB15-B42A-44C7-9471-6607312B5229}" type="datetimeFigureOut">
              <a:rPr lang="hr-HR" smtClean="0"/>
              <a:t>19.4.2013.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0DCD6-A678-4C35-B98A-A4C0B80197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5392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6984776" cy="2016224"/>
          </a:xfrm>
        </p:spPr>
        <p:txBody>
          <a:bodyPr/>
          <a:lstStyle/>
          <a:p>
            <a:r>
              <a:rPr lang="hr-HR" dirty="0" smtClean="0"/>
              <a:t>Uredite stil naslova matrice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9512" y="2924944"/>
            <a:ext cx="5472608" cy="1080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506326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0411821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5093659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570511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8938374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24290953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9388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695575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8501342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63060336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75797223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dirty="0" smtClean="0"/>
              <a:t>Uredite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  <a:endParaRPr lang="hr-HR" dirty="0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61DCF-EBE1-447A-AF79-8B520354AB00}" type="datetimeFigureOut">
              <a:rPr lang="hr-HR" smtClean="0"/>
              <a:pPr/>
              <a:t>19.4.2013.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CF91A-1D6B-4BDB-AAB3-2C6B63C035A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17875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Snap ITC" pitchFamily="8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879442" y="1988840"/>
            <a:ext cx="4248472" cy="2232248"/>
          </a:xfrm>
        </p:spPr>
        <p:txBody>
          <a:bodyPr>
            <a:noAutofit/>
          </a:bodyPr>
          <a:lstStyle/>
          <a:p>
            <a:r>
              <a:rPr lang="hr-HR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Ušteda energije</a:t>
            </a:r>
            <a:endParaRPr lang="hr-HR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4802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Obratite pažnju!</a:t>
            </a:r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37" y="1844824"/>
            <a:ext cx="3384376" cy="2209800"/>
          </a:xfr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365104"/>
            <a:ext cx="37719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833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KRAJ!</a:t>
            </a:r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556792"/>
            <a:ext cx="6588224" cy="5301208"/>
          </a:xfrm>
        </p:spPr>
      </p:pic>
      <p:sp>
        <p:nvSpPr>
          <p:cNvPr id="5" name="TekstniOkvir 4"/>
          <p:cNvSpPr txBox="1"/>
          <p:nvPr/>
        </p:nvSpPr>
        <p:spPr>
          <a:xfrm>
            <a:off x="323528" y="1844824"/>
            <a:ext cx="2160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Autori:</a:t>
            </a:r>
          </a:p>
          <a:p>
            <a:pPr marL="285750" indent="-285750">
              <a:buFont typeface="Arial" pitchFamily="34" charset="0"/>
              <a:buChar char="•"/>
            </a:pPr>
            <a:endParaRPr lang="hr-HR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hr-HR" b="1" i="1" dirty="0" err="1" smtClean="0">
                <a:solidFill>
                  <a:schemeClr val="bg1"/>
                </a:solidFill>
              </a:rPr>
              <a:t>Toja</a:t>
            </a:r>
            <a:r>
              <a:rPr lang="hr-HR" b="1" i="1" dirty="0" smtClean="0">
                <a:solidFill>
                  <a:schemeClr val="bg1"/>
                </a:solidFill>
              </a:rPr>
              <a:t> Deanović </a:t>
            </a:r>
            <a:r>
              <a:rPr lang="hr-HR" dirty="0" smtClean="0">
                <a:solidFill>
                  <a:schemeClr val="bg1"/>
                </a:solidFill>
              </a:rPr>
              <a:t>8.a</a:t>
            </a:r>
          </a:p>
          <a:p>
            <a:pPr marL="285750" indent="-285750">
              <a:buFont typeface="Arial" pitchFamily="34" charset="0"/>
              <a:buChar char="•"/>
            </a:pPr>
            <a:endParaRPr lang="hr-HR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hr-HR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hr-HR" b="1" i="1" dirty="0" smtClean="0">
                <a:solidFill>
                  <a:schemeClr val="bg1"/>
                </a:solidFill>
              </a:rPr>
              <a:t>Ana-Marija </a:t>
            </a:r>
            <a:r>
              <a:rPr lang="hr-HR" b="1" i="1" dirty="0" err="1" smtClean="0">
                <a:solidFill>
                  <a:schemeClr val="bg1"/>
                </a:solidFill>
              </a:rPr>
              <a:t>Dautović</a:t>
            </a:r>
            <a:r>
              <a:rPr lang="hr-HR" b="1" i="1" dirty="0" smtClean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8.a</a:t>
            </a:r>
          </a:p>
          <a:p>
            <a:pPr marL="285750" indent="-285750">
              <a:buFont typeface="Arial" pitchFamily="34" charset="0"/>
              <a:buChar char="•"/>
            </a:pPr>
            <a:endParaRPr lang="hr-H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127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Obnovljivi izvori energije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Izvori energije koji se dobivaju iz prirode</a:t>
            </a:r>
          </a:p>
          <a:p>
            <a:endParaRPr lang="hr-HR" dirty="0" smtClean="0"/>
          </a:p>
          <a:p>
            <a:r>
              <a:rPr lang="hr-HR" dirty="0" smtClean="0"/>
              <a:t>Danas se sve više koriste zbog neškodljivosti prema okolišu</a:t>
            </a:r>
          </a:p>
          <a:p>
            <a:endParaRPr lang="hr-HR" dirty="0" smtClean="0"/>
          </a:p>
          <a:p>
            <a:r>
              <a:rPr lang="hr-HR" dirty="0" smtClean="0"/>
              <a:t>Vjetar,sunce,voda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512504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Snaga vjetra</a:t>
            </a:r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4525963"/>
          </a:xfrm>
        </p:spPr>
        <p:txBody>
          <a:bodyPr/>
          <a:lstStyle/>
          <a:p>
            <a:r>
              <a:rPr lang="hr-HR" dirty="0" err="1" smtClean="0"/>
              <a:t>Obnovljiiva</a:t>
            </a:r>
            <a:endParaRPr lang="hr-HR" dirty="0" smtClean="0"/>
          </a:p>
          <a:p>
            <a:r>
              <a:rPr lang="hr-HR" dirty="0" smtClean="0"/>
              <a:t>Ne uzrokuje stakleničke plinove(ugljikov dioksid,metan)</a:t>
            </a:r>
            <a:endParaRPr lang="hr-HR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43" y="4293096"/>
            <a:ext cx="3127367" cy="2352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885281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Rezervirano mjesto sadržaja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0495"/>
            <a:ext cx="9127816" cy="6884126"/>
          </a:xfrm>
        </p:spPr>
      </p:pic>
    </p:spTree>
    <p:extLst>
      <p:ext uri="{BB962C8B-B14F-4D97-AF65-F5344CB8AC3E}">
        <p14:creationId xmlns:p14="http://schemas.microsoft.com/office/powerpoint/2010/main" val="6054117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Solarna energija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/>
          <a:lstStyle/>
          <a:p>
            <a:r>
              <a:rPr lang="hr-HR" dirty="0" smtClean="0"/>
              <a:t>Energija prikupljena od sunčeva svjetla</a:t>
            </a:r>
          </a:p>
          <a:p>
            <a:r>
              <a:rPr lang="hr-HR" dirty="0" smtClean="0"/>
              <a:t>Solarne ćelije</a:t>
            </a:r>
          </a:p>
          <a:p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4724400" cy="300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8394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96172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Snaga vode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5550408" cy="4525963"/>
          </a:xfrm>
        </p:spPr>
        <p:txBody>
          <a:bodyPr/>
          <a:lstStyle/>
          <a:p>
            <a:r>
              <a:rPr lang="hr-HR" dirty="0" smtClean="0"/>
              <a:t>Hidroenergija</a:t>
            </a:r>
          </a:p>
          <a:p>
            <a:r>
              <a:rPr lang="hr-HR" dirty="0" smtClean="0"/>
              <a:t>Hidroelektrane-energetska postrojenja koja kinetičku energiju vode pretvaraju u električnu energiju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581128"/>
            <a:ext cx="3034892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56416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158416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Ušteda energije</a:t>
            </a:r>
            <a:endParaRPr lang="hr-HR" dirty="0"/>
          </a:p>
        </p:txBody>
      </p:sp>
      <p:pic>
        <p:nvPicPr>
          <p:cNvPr id="3" name="Ušteda energije3.mp4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7504" y="1556792"/>
            <a:ext cx="5614988" cy="4525963"/>
          </a:xfrm>
        </p:spPr>
      </p:pic>
    </p:spTree>
    <p:extLst>
      <p:ext uri="{BB962C8B-B14F-4D97-AF65-F5344CB8AC3E}">
        <p14:creationId xmlns:p14="http://schemas.microsoft.com/office/powerpoint/2010/main" val="13770959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68</Words>
  <Application>Microsoft Office PowerPoint</Application>
  <PresentationFormat>Prikaz na zaslonu (4:3)</PresentationFormat>
  <Paragraphs>25</Paragraphs>
  <Slides>11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2" baseType="lpstr">
      <vt:lpstr>Tema sustava Office</vt:lpstr>
      <vt:lpstr>Ušteda energije</vt:lpstr>
      <vt:lpstr>Obnovljivi izvori energije</vt:lpstr>
      <vt:lpstr>Snaga vjetra</vt:lpstr>
      <vt:lpstr>PowerPointova prezentacija</vt:lpstr>
      <vt:lpstr>Solarna energija</vt:lpstr>
      <vt:lpstr>PowerPointova prezentacija</vt:lpstr>
      <vt:lpstr>Snaga vode</vt:lpstr>
      <vt:lpstr>PowerPointova prezentacija</vt:lpstr>
      <vt:lpstr>Ušteda energije</vt:lpstr>
      <vt:lpstr>Obratite pažnju!</vt:lpstr>
      <vt:lpstr>KRAJ!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Ušteda energije</dc:title>
  <dc:creator>Win7</dc:creator>
  <cp:lastModifiedBy>Win7</cp:lastModifiedBy>
  <cp:revision>13</cp:revision>
  <dcterms:created xsi:type="dcterms:W3CDTF">2013-04-17T12:27:40Z</dcterms:created>
  <dcterms:modified xsi:type="dcterms:W3CDTF">2013-04-19T04:34:13Z</dcterms:modified>
</cp:coreProperties>
</file>